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850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506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781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586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918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9284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5268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985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36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868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570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04406-EDB5-4D8D-8E1F-7CD81BDB5339}" type="datetimeFigureOut">
              <a:rPr lang="en-AU" smtClean="0"/>
              <a:t>2/09/2021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C4ADA-E25E-4464-A97D-E6FE906C2F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418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26" Type="http://schemas.openxmlformats.org/officeDocument/2006/relationships/image" Target="../media/image25.tiff"/><Relationship Id="rId39" Type="http://schemas.openxmlformats.org/officeDocument/2006/relationships/image" Target="../media/image38.tiff"/><Relationship Id="rId3" Type="http://schemas.openxmlformats.org/officeDocument/2006/relationships/image" Target="../media/image2.tiff"/><Relationship Id="rId21" Type="http://schemas.openxmlformats.org/officeDocument/2006/relationships/image" Target="../media/image20.tiff"/><Relationship Id="rId34" Type="http://schemas.openxmlformats.org/officeDocument/2006/relationships/image" Target="../media/image33.tiff"/><Relationship Id="rId42" Type="http://schemas.openxmlformats.org/officeDocument/2006/relationships/image" Target="../media/image41.tiff"/><Relationship Id="rId47" Type="http://schemas.openxmlformats.org/officeDocument/2006/relationships/image" Target="../media/image46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5" Type="http://schemas.openxmlformats.org/officeDocument/2006/relationships/image" Target="../media/image24.tiff"/><Relationship Id="rId33" Type="http://schemas.openxmlformats.org/officeDocument/2006/relationships/image" Target="../media/image32.tiff"/><Relationship Id="rId38" Type="http://schemas.openxmlformats.org/officeDocument/2006/relationships/image" Target="../media/image37.tiff"/><Relationship Id="rId46" Type="http://schemas.openxmlformats.org/officeDocument/2006/relationships/image" Target="../media/image45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20" Type="http://schemas.openxmlformats.org/officeDocument/2006/relationships/image" Target="../media/image19.tiff"/><Relationship Id="rId29" Type="http://schemas.openxmlformats.org/officeDocument/2006/relationships/image" Target="../media/image28.tiff"/><Relationship Id="rId41" Type="http://schemas.openxmlformats.org/officeDocument/2006/relationships/image" Target="../media/image40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23.tiff"/><Relationship Id="rId32" Type="http://schemas.openxmlformats.org/officeDocument/2006/relationships/image" Target="../media/image31.tiff"/><Relationship Id="rId37" Type="http://schemas.openxmlformats.org/officeDocument/2006/relationships/image" Target="../media/image36.tiff"/><Relationship Id="rId40" Type="http://schemas.openxmlformats.org/officeDocument/2006/relationships/image" Target="../media/image39.tiff"/><Relationship Id="rId45" Type="http://schemas.openxmlformats.org/officeDocument/2006/relationships/image" Target="../media/image44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2.tiff"/><Relationship Id="rId28" Type="http://schemas.openxmlformats.org/officeDocument/2006/relationships/image" Target="../media/image27.tiff"/><Relationship Id="rId36" Type="http://schemas.openxmlformats.org/officeDocument/2006/relationships/image" Target="../media/image35.tiff"/><Relationship Id="rId49" Type="http://schemas.openxmlformats.org/officeDocument/2006/relationships/image" Target="../media/image48.tiff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31" Type="http://schemas.openxmlformats.org/officeDocument/2006/relationships/image" Target="../media/image30.tiff"/><Relationship Id="rId44" Type="http://schemas.openxmlformats.org/officeDocument/2006/relationships/image" Target="../media/image43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Relationship Id="rId22" Type="http://schemas.openxmlformats.org/officeDocument/2006/relationships/image" Target="../media/image21.tiff"/><Relationship Id="rId27" Type="http://schemas.openxmlformats.org/officeDocument/2006/relationships/image" Target="../media/image26.tiff"/><Relationship Id="rId30" Type="http://schemas.openxmlformats.org/officeDocument/2006/relationships/image" Target="../media/image29.tiff"/><Relationship Id="rId35" Type="http://schemas.openxmlformats.org/officeDocument/2006/relationships/image" Target="../media/image34.tiff"/><Relationship Id="rId43" Type="http://schemas.openxmlformats.org/officeDocument/2006/relationships/image" Target="../media/image42.tiff"/><Relationship Id="rId48" Type="http://schemas.openxmlformats.org/officeDocument/2006/relationships/image" Target="../media/image47.tiff"/><Relationship Id="rId8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tiff"/><Relationship Id="rId13" Type="http://schemas.openxmlformats.org/officeDocument/2006/relationships/image" Target="../media/image60.tiff"/><Relationship Id="rId3" Type="http://schemas.openxmlformats.org/officeDocument/2006/relationships/image" Target="../media/image50.tiff"/><Relationship Id="rId7" Type="http://schemas.openxmlformats.org/officeDocument/2006/relationships/image" Target="../media/image54.tiff"/><Relationship Id="rId12" Type="http://schemas.openxmlformats.org/officeDocument/2006/relationships/image" Target="../media/image59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tiff"/><Relationship Id="rId11" Type="http://schemas.openxmlformats.org/officeDocument/2006/relationships/image" Target="../media/image58.tiff"/><Relationship Id="rId5" Type="http://schemas.openxmlformats.org/officeDocument/2006/relationships/image" Target="../media/image52.tiff"/><Relationship Id="rId10" Type="http://schemas.openxmlformats.org/officeDocument/2006/relationships/image" Target="../media/image57.tiff"/><Relationship Id="rId4" Type="http://schemas.openxmlformats.org/officeDocument/2006/relationships/image" Target="../media/image51.tiff"/><Relationship Id="rId9" Type="http://schemas.openxmlformats.org/officeDocument/2006/relationships/image" Target="../media/image56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tiff"/><Relationship Id="rId13" Type="http://schemas.openxmlformats.org/officeDocument/2006/relationships/image" Target="../media/image72.tiff"/><Relationship Id="rId3" Type="http://schemas.openxmlformats.org/officeDocument/2006/relationships/image" Target="../media/image62.tiff"/><Relationship Id="rId7" Type="http://schemas.openxmlformats.org/officeDocument/2006/relationships/image" Target="../media/image66.tiff"/><Relationship Id="rId12" Type="http://schemas.openxmlformats.org/officeDocument/2006/relationships/image" Target="../media/image71.tiff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tiff"/><Relationship Id="rId11" Type="http://schemas.openxmlformats.org/officeDocument/2006/relationships/image" Target="../media/image70.tiff"/><Relationship Id="rId5" Type="http://schemas.openxmlformats.org/officeDocument/2006/relationships/image" Target="../media/image64.tiff"/><Relationship Id="rId10" Type="http://schemas.openxmlformats.org/officeDocument/2006/relationships/image" Target="../media/image69.tiff"/><Relationship Id="rId4" Type="http://schemas.openxmlformats.org/officeDocument/2006/relationships/image" Target="../media/image63.tiff"/><Relationship Id="rId9" Type="http://schemas.openxmlformats.org/officeDocument/2006/relationships/image" Target="../media/image68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tiff"/><Relationship Id="rId3" Type="http://schemas.openxmlformats.org/officeDocument/2006/relationships/image" Target="../media/image74.tiff"/><Relationship Id="rId7" Type="http://schemas.openxmlformats.org/officeDocument/2006/relationships/image" Target="../media/image78.tiff"/><Relationship Id="rId2" Type="http://schemas.openxmlformats.org/officeDocument/2006/relationships/image" Target="../media/image7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tiff"/><Relationship Id="rId11" Type="http://schemas.openxmlformats.org/officeDocument/2006/relationships/image" Target="../media/image82.tiff"/><Relationship Id="rId5" Type="http://schemas.openxmlformats.org/officeDocument/2006/relationships/image" Target="../media/image76.tiff"/><Relationship Id="rId10" Type="http://schemas.openxmlformats.org/officeDocument/2006/relationships/image" Target="../media/image81.tiff"/><Relationship Id="rId4" Type="http://schemas.openxmlformats.org/officeDocument/2006/relationships/image" Target="../media/image75.tiff"/><Relationship Id="rId9" Type="http://schemas.openxmlformats.org/officeDocument/2006/relationships/image" Target="../media/image8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2" Type="http://schemas.openxmlformats.org/officeDocument/2006/relationships/image" Target="../media/image8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tiff"/><Relationship Id="rId5" Type="http://schemas.openxmlformats.org/officeDocument/2006/relationships/image" Target="../media/image86.tiff"/><Relationship Id="rId4" Type="http://schemas.openxmlformats.org/officeDocument/2006/relationships/image" Target="../media/image8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4030" y="371517"/>
            <a:ext cx="9285845" cy="7222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600" u="sng" dirty="0" smtClean="0"/>
              <a:t>In vivo localisation of Luteinising hormone-FITC peptides 6/3/20 </a:t>
            </a:r>
            <a:endParaRPr lang="en-AU" sz="3600" u="sng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13486" y="145492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1800" dirty="0" smtClean="0"/>
              <a:t>59-63 day old male mice were injected with a 300 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µl dose of 1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mM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peptide-FITC  (in 30%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Kolliphor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-PBS) or vehicle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Treatments: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vehicle (30%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Kolliphor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-PBS)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L57-FITC 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(FITC-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Ahx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--CVRVLPAALPPVPQP-NH</a:t>
            </a:r>
            <a:r>
              <a:rPr lang="en-AU" sz="1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A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L101-FITC 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(FITC-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Ahx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--CRLSSSDCG-NH</a:t>
            </a:r>
            <a:r>
              <a:rPr lang="en-AU" sz="1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A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A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Eight hours post-injection, mice were euthanased using CO</a:t>
            </a:r>
            <a:r>
              <a:rPr lang="en-AU" sz="1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asphyxiation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Cardiac blood was collected and the mice weighed before organs were collected, weighed, and imaged using the fluorescent dissection microscope. Tissues collected: seminal vesicles, testes, epididymides, adrenal glands, kidneys, liver, spleen, brain, heart, lungs, and pituitary.</a:t>
            </a:r>
          </a:p>
          <a:p>
            <a:pPr algn="l"/>
            <a:endParaRPr lang="en-AU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8367548" y="2181249"/>
            <a:ext cx="2159822" cy="1570972"/>
            <a:chOff x="3482221" y="615001"/>
            <a:chExt cx="1341373" cy="1088344"/>
          </a:xfrm>
        </p:grpSpPr>
        <p:sp>
          <p:nvSpPr>
            <p:cNvPr id="7" name="TextBox 6"/>
            <p:cNvSpPr txBox="1"/>
            <p:nvPr/>
          </p:nvSpPr>
          <p:spPr>
            <a:xfrm>
              <a:off x="3501483" y="615001"/>
              <a:ext cx="700941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Vehicle- 30% </a:t>
              </a:r>
              <a:r>
                <a:rPr lang="en-AU" sz="1400" b="1" dirty="0" err="1" smtClean="0"/>
                <a:t>Kolliphor</a:t>
              </a:r>
              <a:endParaRPr lang="en-AU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87605" y="652054"/>
              <a:ext cx="635989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L57-FITC</a:t>
              </a:r>
              <a:endParaRPr lang="en-AU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82221" y="1319084"/>
              <a:ext cx="660378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L101-FITC</a:t>
              </a:r>
              <a:endParaRPr lang="en-AU" sz="1400" b="1" dirty="0"/>
            </a:p>
          </p:txBody>
        </p:sp>
        <p:cxnSp>
          <p:nvCxnSpPr>
            <p:cNvPr id="11" name="Straight Connector 10"/>
            <p:cNvCxnSpPr>
              <a:endCxn id="13" idx="2"/>
            </p:cNvCxnSpPr>
            <p:nvPr/>
          </p:nvCxnSpPr>
          <p:spPr>
            <a:xfrm>
              <a:off x="4167604" y="636588"/>
              <a:ext cx="564" cy="1066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41509" y="1177756"/>
              <a:ext cx="12802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514561" y="652055"/>
              <a:ext cx="1307213" cy="10512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400" b="1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788001" y="1905522"/>
            <a:ext cx="14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Key to images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4786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24014" y="0"/>
            <a:ext cx="57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Brain</a:t>
            </a:r>
            <a:endParaRPr lang="en-A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39040" y="158732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158043" y="158730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205068" y="-26915"/>
            <a:ext cx="1221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Adrenal gland</a:t>
            </a:r>
            <a:endParaRPr lang="en-A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39463" y="147200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416214" y="180050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9362485" y="613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Heart</a:t>
            </a:r>
            <a:endParaRPr lang="en-A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67759" y="147199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26090" y="1559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664227" y="152614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033232" y="183852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132045" y="11021"/>
            <a:ext cx="828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Pituitary</a:t>
            </a:r>
            <a:endParaRPr lang="en-AU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60745" y="16387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18" name="TextBox 17"/>
          <p:cNvSpPr txBox="1"/>
          <p:nvPr/>
        </p:nvSpPr>
        <p:spPr>
          <a:xfrm>
            <a:off x="860745" y="26259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3</a:t>
            </a:r>
            <a:endParaRPr lang="en-AU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37500" y="1654491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</a:t>
            </a:r>
            <a:endParaRPr lang="en-AU" dirty="0"/>
          </a:p>
        </p:txBody>
      </p:sp>
      <p:sp>
        <p:nvSpPr>
          <p:cNvPr id="20" name="TextBox 19"/>
          <p:cNvSpPr txBox="1"/>
          <p:nvPr/>
        </p:nvSpPr>
        <p:spPr>
          <a:xfrm>
            <a:off x="2424811" y="3261715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Lung</a:t>
            </a:r>
            <a:endParaRPr lang="en-AU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458938" y="326352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Spleen</a:t>
            </a:r>
            <a:endParaRPr lang="en-AU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93334" y="3285802"/>
            <a:ext cx="542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Liver</a:t>
            </a:r>
            <a:endParaRPr lang="en-AU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76809" y="3256705"/>
            <a:ext cx="692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Kidney</a:t>
            </a:r>
            <a:endParaRPr lang="en-AU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037438" y="37889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1033274" y="47207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26" name="TextBox 25"/>
          <p:cNvSpPr txBox="1"/>
          <p:nvPr/>
        </p:nvSpPr>
        <p:spPr>
          <a:xfrm>
            <a:off x="1033588" y="5715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3</a:t>
            </a:r>
            <a:endParaRPr lang="en-AU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137452" y="4698632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2127633" y="10194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1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2174" y="257326"/>
            <a:ext cx="5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smtClean="0">
                <a:solidFill>
                  <a:srgbClr val="FF0000"/>
                </a:solidFill>
              </a:rPr>
              <a:t>L57-FITC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607" y="702294"/>
            <a:ext cx="533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rgbClr val="FF0000"/>
                </a:solidFill>
              </a:rPr>
              <a:t>L101-FITC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026" y="299933"/>
            <a:ext cx="514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err="1" smtClean="0">
                <a:solidFill>
                  <a:srgbClr val="FF0000"/>
                </a:solidFill>
              </a:rPr>
              <a:t>Veh</a:t>
            </a:r>
            <a:endParaRPr lang="en-AU" sz="12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62" y="1371397"/>
            <a:ext cx="1121739" cy="9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63" y="430320"/>
            <a:ext cx="1121739" cy="90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023" y="2316556"/>
            <a:ext cx="1121739" cy="9000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656" y="1416556"/>
            <a:ext cx="1121739" cy="900000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656" y="460391"/>
            <a:ext cx="1121739" cy="90000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96" y="2372721"/>
            <a:ext cx="1121739" cy="900000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41" y="1416556"/>
            <a:ext cx="1121739" cy="90000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42" y="460391"/>
            <a:ext cx="1121739" cy="90000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40" y="2372721"/>
            <a:ext cx="1121739" cy="90000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826" y="1413629"/>
            <a:ext cx="1121739" cy="900000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828" y="463731"/>
            <a:ext cx="1121739" cy="900000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826" y="2372721"/>
            <a:ext cx="1121739" cy="900000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68" y="4455375"/>
            <a:ext cx="1121739" cy="90000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67" y="5387131"/>
            <a:ext cx="1121739" cy="900000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69" y="3523619"/>
            <a:ext cx="1121739" cy="900000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774" y="3523619"/>
            <a:ext cx="1121739" cy="900000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462" y="4458725"/>
            <a:ext cx="1121739" cy="900000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463" y="5387131"/>
            <a:ext cx="1121739" cy="900000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86" y="5390130"/>
            <a:ext cx="1121739" cy="900000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40" y="4455375"/>
            <a:ext cx="1121739" cy="900000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40" y="3523619"/>
            <a:ext cx="1121739" cy="900000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050" y="3522104"/>
            <a:ext cx="1121739" cy="900000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051" y="4460595"/>
            <a:ext cx="1121739" cy="9000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825" y="5388987"/>
            <a:ext cx="1121739" cy="9000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313" y="430320"/>
            <a:ext cx="1121739" cy="9000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382" y="1371397"/>
            <a:ext cx="1121739" cy="9000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383" y="2313629"/>
            <a:ext cx="1121739" cy="9000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579" y="2363527"/>
            <a:ext cx="1121739" cy="9000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528" y="1413629"/>
            <a:ext cx="1121739" cy="9000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341" y="471397"/>
            <a:ext cx="1121739" cy="9000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369" y="454976"/>
            <a:ext cx="1121739" cy="900000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396" y="1413629"/>
            <a:ext cx="1121739" cy="9000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396" y="2363527"/>
            <a:ext cx="1121739" cy="9000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144" y="466247"/>
            <a:ext cx="1121739" cy="9000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818" y="1410417"/>
            <a:ext cx="1121739" cy="9000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256" y="2356705"/>
            <a:ext cx="1121739" cy="9000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022" y="5404755"/>
            <a:ext cx="1121739" cy="900000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023" y="4462010"/>
            <a:ext cx="1121739" cy="9000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41" y="3518797"/>
            <a:ext cx="1121739" cy="9000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085" y="4455867"/>
            <a:ext cx="1121739" cy="9000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355" y="3518797"/>
            <a:ext cx="1121739" cy="9000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340" y="5388987"/>
            <a:ext cx="1121739" cy="9000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820" y="4453892"/>
            <a:ext cx="1121739" cy="9000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68" y="3518797"/>
            <a:ext cx="1121739" cy="9000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368" y="5388987"/>
            <a:ext cx="1121739" cy="9000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817" y="5388092"/>
            <a:ext cx="1121739" cy="9000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404" y="4460595"/>
            <a:ext cx="1121739" cy="9000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111" y="3519764"/>
            <a:ext cx="112174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09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3256" y="343390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508009" y="385876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700385" y="90335"/>
            <a:ext cx="1319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Seminal vesicle</a:t>
            </a:r>
            <a:endParaRPr lang="en-A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06147" y="90335"/>
            <a:ext cx="998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Epididymis</a:t>
            </a:r>
            <a:endParaRPr lang="en-A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9015" y="98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1574851" y="19196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1575165" y="29147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3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679029" y="1897579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</a:t>
            </a:r>
            <a:endParaRPr lang="en-AU" dirty="0"/>
          </a:p>
        </p:txBody>
      </p:sp>
      <p:sp>
        <p:nvSpPr>
          <p:cNvPr id="20" name="TextBox 19"/>
          <p:cNvSpPr txBox="1"/>
          <p:nvPr/>
        </p:nvSpPr>
        <p:spPr>
          <a:xfrm>
            <a:off x="6319686" y="337458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54439" y="37994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19132" y="167019"/>
            <a:ext cx="5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rgbClr val="FF0000"/>
                </a:solidFill>
              </a:rPr>
              <a:t>L57-FITC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2554" y="600947"/>
            <a:ext cx="533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rgbClr val="FF0000"/>
                </a:solidFill>
              </a:rPr>
              <a:t>L101-FITC</a:t>
            </a:r>
            <a:endParaRPr lang="en-AU" sz="1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984" y="209626"/>
            <a:ext cx="514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err="1" smtClean="0">
                <a:solidFill>
                  <a:srgbClr val="FF0000"/>
                </a:solidFill>
              </a:rPr>
              <a:t>Veh</a:t>
            </a:r>
            <a:endParaRPr lang="en-AU" sz="12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473" y="678089"/>
            <a:ext cx="1121739" cy="9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474" y="1632245"/>
            <a:ext cx="1121739" cy="9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475" y="2603702"/>
            <a:ext cx="1121739" cy="9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924" y="679476"/>
            <a:ext cx="1121739" cy="90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924" y="1632245"/>
            <a:ext cx="1121739" cy="90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410" y="2603702"/>
            <a:ext cx="1121739" cy="90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880" y="1632245"/>
            <a:ext cx="1121739" cy="90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350" y="678089"/>
            <a:ext cx="1121739" cy="90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642" y="2601310"/>
            <a:ext cx="1121739" cy="90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621" y="1632245"/>
            <a:ext cx="1121739" cy="90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113" y="678089"/>
            <a:ext cx="1121739" cy="90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77" y="2601310"/>
            <a:ext cx="1121739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62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6213" y="840745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Bright field</a:t>
            </a:r>
            <a:endParaRPr lang="en-A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61775" y="8426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FITC</a:t>
            </a:r>
            <a:endParaRPr lang="en-AU" sz="1400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251474" y="2633850"/>
            <a:ext cx="1125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Testis/image</a:t>
            </a:r>
            <a:endParaRPr lang="en-A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06475" y="847558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Bright field</a:t>
            </a:r>
            <a:endParaRPr lang="en-A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06593" y="847558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FITC</a:t>
            </a:r>
            <a:endParaRPr lang="en-A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13630" y="847558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Bright field</a:t>
            </a:r>
            <a:endParaRPr lang="en-A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916379" y="8426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FITC</a:t>
            </a:r>
            <a:endParaRPr lang="en-A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98586" y="491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1</a:t>
            </a:r>
            <a:endParaRPr lang="en-A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74180" y="478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2</a:t>
            </a:r>
            <a:endParaRPr lang="en-A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007171" y="478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3</a:t>
            </a:r>
            <a:endParaRPr lang="en-A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33671" y="94352"/>
            <a:ext cx="106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Replicate</a:t>
            </a:r>
            <a:endParaRPr lang="en-A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0327" y="325061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B1</a:t>
            </a:r>
            <a:endParaRPr lang="en-A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0327" y="17359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A1</a:t>
            </a:r>
            <a:endParaRPr lang="en-A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949988" y="4792900"/>
            <a:ext cx="1128625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Vehicle- 30% </a:t>
            </a:r>
            <a:r>
              <a:rPr lang="en-AU" sz="1400" b="1" dirty="0" err="1" smtClean="0"/>
              <a:t>Kolliphor</a:t>
            </a:r>
            <a:endParaRPr lang="en-AU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054752" y="4846384"/>
            <a:ext cx="1024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L57-FITC</a:t>
            </a:r>
            <a:endParaRPr lang="en-AU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015300" y="5607162"/>
            <a:ext cx="1063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L101-FITC</a:t>
            </a:r>
            <a:endParaRPr lang="en-AU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85" y="1148522"/>
            <a:ext cx="179478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722" y="1148522"/>
            <a:ext cx="1794783" cy="144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231" y="1148522"/>
            <a:ext cx="1794783" cy="14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85" y="2715283"/>
            <a:ext cx="1794783" cy="14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721" y="2715283"/>
            <a:ext cx="1794783" cy="144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232" y="2715283"/>
            <a:ext cx="1794782" cy="144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77" y="1148522"/>
            <a:ext cx="1794782" cy="144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200" y="1155335"/>
            <a:ext cx="1794782" cy="144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85" y="1148522"/>
            <a:ext cx="1794782" cy="1440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76" y="2715283"/>
            <a:ext cx="1794783" cy="1440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99" y="2715654"/>
            <a:ext cx="1794783" cy="144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572" y="2715283"/>
            <a:ext cx="179478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2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651" y="702785"/>
            <a:ext cx="1346087" cy="10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7201" y="124623"/>
            <a:ext cx="3011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 2 Testis A </a:t>
            </a:r>
            <a:r>
              <a:rPr lang="en-AU" dirty="0" err="1" smtClean="0"/>
              <a:t>veh</a:t>
            </a:r>
            <a:r>
              <a:rPr lang="en-AU" dirty="0" smtClean="0"/>
              <a:t> + L101</a:t>
            </a:r>
          </a:p>
          <a:p>
            <a:r>
              <a:rPr lang="en-AU" dirty="0" smtClean="0"/>
              <a:t> side B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6" y="775778"/>
            <a:ext cx="1346087" cy="10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978" y="124623"/>
            <a:ext cx="306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 2 Testis A  </a:t>
            </a:r>
            <a:r>
              <a:rPr lang="en-AU" dirty="0" err="1" smtClean="0"/>
              <a:t>veh</a:t>
            </a:r>
            <a:r>
              <a:rPr lang="en-AU" dirty="0" smtClean="0"/>
              <a:t> + L101</a:t>
            </a:r>
          </a:p>
          <a:p>
            <a:r>
              <a:rPr lang="en-AU" dirty="0" smtClean="0"/>
              <a:t> side A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467" y="702785"/>
            <a:ext cx="1346087" cy="10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16507" y="124623"/>
            <a:ext cx="2947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 2 Testis A </a:t>
            </a:r>
            <a:r>
              <a:rPr lang="en-AU" dirty="0" err="1" smtClean="0"/>
              <a:t>veh</a:t>
            </a:r>
            <a:r>
              <a:rPr lang="en-AU" dirty="0" smtClean="0"/>
              <a:t> + L57 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594" y="4304582"/>
            <a:ext cx="1794783" cy="144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0151" y="3916572"/>
            <a:ext cx="306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 1 Testis A  </a:t>
            </a:r>
            <a:r>
              <a:rPr lang="en-AU" dirty="0" err="1" smtClean="0"/>
              <a:t>veh</a:t>
            </a:r>
            <a:r>
              <a:rPr lang="en-AU" dirty="0" smtClean="0"/>
              <a:t> + L101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6797279" y="3916571"/>
            <a:ext cx="2963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 1 Testis A  </a:t>
            </a:r>
            <a:r>
              <a:rPr lang="en-AU" dirty="0" err="1" smtClean="0"/>
              <a:t>veh</a:t>
            </a:r>
            <a:r>
              <a:rPr lang="en-AU" dirty="0" smtClean="0"/>
              <a:t> + L57</a:t>
            </a:r>
          </a:p>
          <a:p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532" y="4304582"/>
            <a:ext cx="1794783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110" y="4304582"/>
            <a:ext cx="2692174" cy="216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182" y="4304582"/>
            <a:ext cx="2692174" cy="216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085" y="1487119"/>
            <a:ext cx="2692174" cy="216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800" y="1487119"/>
            <a:ext cx="2692174" cy="216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54" y="1487119"/>
            <a:ext cx="269217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23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05" y="488493"/>
            <a:ext cx="3589565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054" y="488493"/>
            <a:ext cx="3589565" cy="28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176" y="488493"/>
            <a:ext cx="3589565" cy="2880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051326" y="26828"/>
            <a:ext cx="4419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FF0000"/>
                </a:solidFill>
              </a:rPr>
              <a:t>Photoshop enhanced images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176" y="3856008"/>
            <a:ext cx="3589565" cy="288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294852" y="556728"/>
            <a:ext cx="3011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Replicate 2 Testis A </a:t>
            </a:r>
            <a:r>
              <a:rPr lang="en-AU" dirty="0" err="1" smtClean="0">
                <a:solidFill>
                  <a:schemeClr val="bg1"/>
                </a:solidFill>
              </a:rPr>
              <a:t>veh</a:t>
            </a:r>
            <a:r>
              <a:rPr lang="en-AU" dirty="0" smtClean="0">
                <a:solidFill>
                  <a:schemeClr val="bg1"/>
                </a:solidFill>
              </a:rPr>
              <a:t> + L101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 side B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5278" y="488493"/>
            <a:ext cx="306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Replicate 2 Testis A  </a:t>
            </a:r>
            <a:r>
              <a:rPr lang="en-AU" dirty="0" err="1" smtClean="0">
                <a:solidFill>
                  <a:schemeClr val="bg1"/>
                </a:solidFill>
              </a:rPr>
              <a:t>veh</a:t>
            </a:r>
            <a:r>
              <a:rPr lang="en-AU" dirty="0" smtClean="0">
                <a:solidFill>
                  <a:schemeClr val="bg1"/>
                </a:solidFill>
              </a:rPr>
              <a:t> + L101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 side A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74158" y="556728"/>
            <a:ext cx="2947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Replicate 2 Testis A </a:t>
            </a:r>
            <a:r>
              <a:rPr lang="en-AU" dirty="0" err="1" smtClean="0">
                <a:solidFill>
                  <a:schemeClr val="bg1"/>
                </a:solidFill>
              </a:rPr>
              <a:t>veh</a:t>
            </a:r>
            <a:r>
              <a:rPr lang="en-AU" dirty="0" smtClean="0">
                <a:solidFill>
                  <a:schemeClr val="bg1"/>
                </a:solidFill>
              </a:rPr>
              <a:t> + L57 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37081" y="3856972"/>
            <a:ext cx="2963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Replicate 1 Testis A  </a:t>
            </a:r>
            <a:r>
              <a:rPr lang="en-AU" dirty="0" err="1" smtClean="0">
                <a:solidFill>
                  <a:schemeClr val="bg1"/>
                </a:solidFill>
              </a:rPr>
              <a:t>veh</a:t>
            </a:r>
            <a:r>
              <a:rPr lang="en-AU" dirty="0" smtClean="0">
                <a:solidFill>
                  <a:schemeClr val="bg1"/>
                </a:solidFill>
              </a:rPr>
              <a:t> + L57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 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054" y="3856008"/>
            <a:ext cx="3589565" cy="2880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396525" y="3856972"/>
            <a:ext cx="306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Replicate 1 Testis A  </a:t>
            </a:r>
            <a:r>
              <a:rPr lang="en-AU" dirty="0" err="1" smtClean="0">
                <a:solidFill>
                  <a:schemeClr val="bg1"/>
                </a:solidFill>
              </a:rPr>
              <a:t>veh</a:t>
            </a:r>
            <a:r>
              <a:rPr lang="en-AU" dirty="0" smtClean="0">
                <a:solidFill>
                  <a:schemeClr val="bg1"/>
                </a:solidFill>
              </a:rPr>
              <a:t> + L101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 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22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8BEE6BE70B174EA6C53D44417107C9" ma:contentTypeVersion="19" ma:contentTypeDescription="Create a new document." ma:contentTypeScope="" ma:versionID="0e211dad47d0dc891d7c9d06744c9269">
  <xsd:schema xmlns:xsd="http://www.w3.org/2001/XMLSchema" xmlns:xs="http://www.w3.org/2001/XMLSchema" xmlns:p="http://schemas.microsoft.com/office/2006/metadata/properties" xmlns:ns2="6807df41-5789-4dc6-9739-d1ad7e8b783d" xmlns:ns3="478ba45d-2061-425a-a043-819229435fed" xmlns:ns4="ae5394b7-e16c-4952-833f-5730ecb68a4d" targetNamespace="http://schemas.microsoft.com/office/2006/metadata/properties" ma:root="true" ma:fieldsID="19d614ee3b92be03f299b981dad514a7" ns2:_="" ns3:_="" ns4:_="">
    <xsd:import namespace="6807df41-5789-4dc6-9739-d1ad7e8b783d"/>
    <xsd:import namespace="478ba45d-2061-425a-a043-819229435fed"/>
    <xsd:import namespace="ae5394b7-e16c-4952-833f-5730ecb68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Category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07df41-5789-4dc6-9739-d1ad7e8b78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Category" ma:index="20" nillable="true" ma:displayName="Category" ma:format="Dropdown" ma:indexed="true" ma:internalName="Category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3abdcd4-f995-4be8-8c9c-da1b1eb6b5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ba45d-2061-425a-a043-819229435f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394b7-e16c-4952-833f-5730ecb68a4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2c46927-4c21-4f19-ad46-dafdc635213a}" ma:internalName="TaxCatchAll" ma:showField="CatchAllData" ma:web="478ba45d-2061-425a-a043-819229435f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07df41-5789-4dc6-9739-d1ad7e8b783d">
      <Terms xmlns="http://schemas.microsoft.com/office/infopath/2007/PartnerControls"/>
    </lcf76f155ced4ddcb4097134ff3c332f>
    <TaxCatchAll xmlns="ae5394b7-e16c-4952-833f-5730ecb68a4d" xsi:nil="true"/>
    <Category xmlns="6807df41-5789-4dc6-9739-d1ad7e8b783d" xsi:nil="true"/>
  </documentManagement>
</p:properties>
</file>

<file path=customXml/itemProps1.xml><?xml version="1.0" encoding="utf-8"?>
<ds:datastoreItem xmlns:ds="http://schemas.openxmlformats.org/officeDocument/2006/customXml" ds:itemID="{133A5A85-ECE6-43E1-8533-9A6EC09CF766}"/>
</file>

<file path=customXml/itemProps2.xml><?xml version="1.0" encoding="utf-8"?>
<ds:datastoreItem xmlns:ds="http://schemas.openxmlformats.org/officeDocument/2006/customXml" ds:itemID="{28AB6B4E-7772-4860-AB37-3BB2FB95D895}"/>
</file>

<file path=customXml/itemProps3.xml><?xml version="1.0" encoding="utf-8"?>
<ds:datastoreItem xmlns:ds="http://schemas.openxmlformats.org/officeDocument/2006/customXml" ds:itemID="{F201988D-5CBB-4D3E-B246-8533650F933D}"/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287</Words>
  <Application>Microsoft Office PowerPoint</Application>
  <PresentationFormat>Widescreen</PresentationFormat>
  <Paragraphs>88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Newcastle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Fraser</dc:creator>
  <cp:lastModifiedBy>Barbara Fraser</cp:lastModifiedBy>
  <cp:revision>16</cp:revision>
  <dcterms:created xsi:type="dcterms:W3CDTF">2020-03-15T05:30:49Z</dcterms:created>
  <dcterms:modified xsi:type="dcterms:W3CDTF">2021-09-02T00:46:58Z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0x010100F98BEE6BE70B174EA6C53D44417107C9</vt:lpwstr>
  </property>
</Properties>
</file>